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1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72" r:id="rId24"/>
    <p:sldId id="273" r:id="rId25"/>
    <p:sldId id="274" r:id="rId26"/>
    <p:sldId id="27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65C7-1423-E1BB-3077-DB491F077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84E53B-7410-A4C6-3CAC-803DD67DF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00C3F-481B-FDB5-2275-8ED8F0899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1F4B-AC20-4D33-B147-F549ACC85776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59303-EFF1-5BB1-9E4A-01B96D100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ABFAD-BDE8-A161-1F85-E065211C1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48CF0-73D3-49F8-B624-88B564F3B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86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41FA-0FF6-580F-28BA-58B3ABBB1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D5C3F5-E62D-B061-AB0C-E2B1816386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EA604-23E0-94B9-F051-5B4458C1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1F4B-AC20-4D33-B147-F549ACC85776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78E32-D551-7235-137B-F9E8EFCC2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29517-C180-548D-CA61-E28D6D0CE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48CF0-73D3-49F8-B624-88B564F3B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34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F9B498-A249-5821-FCD3-0C3D226E27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92E98-F880-2337-1521-C9A0305FD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3B189-6198-1A96-F80D-2987E106F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1F4B-AC20-4D33-B147-F549ACC85776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F107B-C839-13E2-0C7C-A08C7363B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5F7DA-D77A-E259-64B0-91D467C86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48CF0-73D3-49F8-B624-88B564F3B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7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C0FC1-8395-E2C6-C185-FEFA7D9C3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52BA-674C-B156-2813-0D813E20B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C875C-8FB1-4332-0980-5E8A76631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1F4B-AC20-4D33-B147-F549ACC85776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72F61-A7AB-E152-0C80-6169F36D1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16126-8BBF-CB39-1F99-5C643E2F7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48CF0-73D3-49F8-B624-88B564F3B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73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99109-806B-2A05-D3CB-BECA3A8D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60B4B-323E-EC87-C66B-E4C056DDE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F830C-0E9F-85AE-F5E5-B93358986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1F4B-AC20-4D33-B147-F549ACC85776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D6EFD-B51A-C4DE-B898-E6F9227E4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C4062-1CB7-4109-FAAA-529894A1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48CF0-73D3-49F8-B624-88B564F3B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EF0DE-9E53-AD97-6F16-A0160CE9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D5EE9-A45C-E162-9977-A5AB2CB6A8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6D41B-6E73-D52C-2228-D3CD0ABE7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40507-7E42-102B-FF10-60F0DF9B8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1F4B-AC20-4D33-B147-F549ACC85776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5BA15-06A9-E812-E7E3-FD32A657B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3831B-E0FD-14DB-8E30-C0A18D396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48CF0-73D3-49F8-B624-88B564F3B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23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BD859-CBF3-AA15-5DD2-71FFD5E27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79A60-195A-2EBD-394D-50AFF38B4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C6AB5F-78E7-D3BC-2C9F-36854B1A3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7397A1-9AE1-A12D-D846-760AC4D0A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0C32C3-BD87-ABA8-BCD1-F576639674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2BBE6D-049F-9E52-C959-BBF9FF20E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1F4B-AC20-4D33-B147-F549ACC85776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B022D2-E3F7-5A8C-DFEF-021C1347D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77AA14-F6E5-BB07-A88A-7A94D8401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48CF0-73D3-49F8-B624-88B564F3B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1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DB09-DD9E-19A5-7EED-FC63EA77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23D214-97C8-07D0-0E4F-00BE690F7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1F4B-AC20-4D33-B147-F549ACC85776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79710-60ED-ECB3-09AE-19D7C7C1D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1682D3-42D0-7FAD-89C7-00E68A9FD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48CF0-73D3-49F8-B624-88B564F3B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61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0A0094-74D1-2100-C362-7E410CDC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1F4B-AC20-4D33-B147-F549ACC85776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8A8A8C-0FB6-145F-C0EF-AE1F9DA2B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09014-7047-9AF2-D414-5E5FDF923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48CF0-73D3-49F8-B624-88B564F3B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73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0072D-FA98-7799-DA79-936BEC735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01F5B-8205-956D-40F5-0BD24A6A3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F3F53-1A08-E6AF-355F-296EAD1ED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170F5-B466-0F37-4B23-3BB252AF9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1F4B-AC20-4D33-B147-F549ACC85776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A5C62-E076-24D9-E3C9-9E698D7B3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FA9915-857D-EA37-32A1-611D06B2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48CF0-73D3-49F8-B624-88B564F3B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95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E2C15-84DB-E6BE-97B7-2244B1342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EE22C7-30ED-3CD1-4E3A-FF35C6E2FE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849EFB-C054-E930-36FA-2399474B7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EE31D-2E35-9DCD-4547-144C0311D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1F4B-AC20-4D33-B147-F549ACC85776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8F72D-A556-41C7-AF94-66278DE51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C3A6F-80D2-BDA6-8810-FB2FD603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48CF0-73D3-49F8-B624-88B564F3B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02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3CF7C9-567F-2299-617E-1D3B0DE89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8CA8C-FD86-2F09-363C-DE2BCD783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FB254-211E-A74A-CA72-799E37C0B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51F4B-AC20-4D33-B147-F549ACC85776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09557-38D1-16D2-853C-1D188332A0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E9CED-5BE8-26FD-A663-56877362E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48CF0-73D3-49F8-B624-88B564F3B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697DC-4502-4DCD-B368-690B9B1DC2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 Theory </a:t>
            </a:r>
            <a:r>
              <a:rPr lang="en-US" dirty="0" err="1"/>
              <a:t>ch</a:t>
            </a:r>
            <a:r>
              <a:rPr lang="en-US" dirty="0"/>
              <a:t> 1 Classes and sets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91DD6-FDD4-1323-BAD0-11DC2B9ED4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Charles C. Pinter</a:t>
            </a:r>
          </a:p>
        </p:txBody>
      </p:sp>
    </p:spTree>
    <p:extLst>
      <p:ext uri="{BB962C8B-B14F-4D97-AF65-F5344CB8AC3E}">
        <p14:creationId xmlns:p14="http://schemas.microsoft.com/office/powerpoint/2010/main" val="2401925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0F89A8-66D6-224C-AF7D-1186B9527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75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B2D672-4FFB-FED7-F60A-8634399F2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8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ABC462-EB6C-335F-3509-CD89EB0D8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50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MOKE SIGNALS &lt;-- - Fisherman or Warrior? #SmokeSignals #HeyVictor |  Facebook">
            <a:extLst>
              <a:ext uri="{FF2B5EF4-FFF2-40B4-BE49-F238E27FC236}">
                <a16:creationId xmlns:a16="http://schemas.microsoft.com/office/drawing/2014/main" id="{B92B9F57-5DA9-6116-3813-B50BFBC7B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8" y="76200"/>
            <a:ext cx="4461685" cy="446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27 Best &quot;Breaking Bad&quot; Memes | Breaking bad funny, Breaking bad meme, Bad  memes">
            <a:extLst>
              <a:ext uri="{FF2B5EF4-FFF2-40B4-BE49-F238E27FC236}">
                <a16:creationId xmlns:a16="http://schemas.microsoft.com/office/drawing/2014/main" id="{F9E8B275-5AE1-EF68-5A13-EEF669690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626" y="76200"/>
            <a:ext cx="2813769" cy="635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344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064EC6-80AA-8E30-BD8E-B8FE04CD3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28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3FF68D-9542-69F3-EAEC-289E60D97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32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8C40A-563E-6F89-7E07-ADFF7C2C8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5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016156-B377-4F88-8408-5A587CEDD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43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FEA72F-84A6-7562-1763-11A153E0C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98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0E1AD0-E067-6DB2-FFEE-84F615B49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36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885C88-FEB6-9FA7-CB61-626E2A344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22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080DE-1055-96F0-0B0A-1C4C55B38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01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F3841F-AE6A-D3C4-7117-1F8F10D60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56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A6674E-8BC4-D6ED-8702-DF5BD912E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5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F0BDE8-9C0F-4F8C-FAB2-AE0972D23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51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64DAEF-4999-418F-5070-409991AAC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80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41A4D-A0ED-8C4A-DBB2-D6C3F9DD7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88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loyd Asplund is the Best Character Ever Made - YouTube">
            <a:extLst>
              <a:ext uri="{FF2B5EF4-FFF2-40B4-BE49-F238E27FC236}">
                <a16:creationId xmlns:a16="http://schemas.microsoft.com/office/drawing/2014/main" id="{6F919007-702E-A31E-A1B4-51E146348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66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9E9D0-3016-FD5E-1F3D-561546D78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1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B204BB-6468-FFCB-8B85-C295FCDF4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65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6A3CAC-F584-5171-3CA2-1B696F98C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84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E97826-6621-563D-0C7C-F0D5AEDD3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85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BCB2EA-9E75-64FF-AC7B-2A2A5B73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07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25184-6ED5-B8E1-369E-4D8B6C90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62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14785D-3F2D-CC64-81AB-8F0257B0E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15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33D178-3AE4-69C9-47B5-B759838BF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71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59E398-92EB-6017-9DD3-5B74E63D6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42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9E973-03F5-1815-7D99-6870BDBDD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84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EC9464-8FFD-1AB1-619A-00F5B1230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55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730D3C-37CC-A654-756A-2CB8486E4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61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62EAE-66DF-636D-EB82-93930E9B3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19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BE8FBE-EE90-AF7E-EAEE-10522B972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69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8482BE-084E-62A7-EF67-B1AEFA4AE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196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20E093-25F3-5128-3164-26F0C7A58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6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B0DCF1-9B08-E9DB-5754-CBCFF6A20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47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ecile croomy and lloyd asplund (code geass) | Danbooru">
            <a:extLst>
              <a:ext uri="{FF2B5EF4-FFF2-40B4-BE49-F238E27FC236}">
                <a16:creationId xmlns:a16="http://schemas.microsoft.com/office/drawing/2014/main" id="{7EFE2168-EE29-C329-0E17-CF82C21BD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0"/>
            <a:ext cx="119967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175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That's All Folks - Bugs Bunny - YouTube">
            <a:extLst>
              <a:ext uri="{FF2B5EF4-FFF2-40B4-BE49-F238E27FC236}">
                <a16:creationId xmlns:a16="http://schemas.microsoft.com/office/drawing/2014/main" id="{2A45D7DD-3A44-A40B-9B32-AB98E9435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937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4091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12403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9417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C5CA6C-6DB3-51A3-369A-C76B8ADA4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04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FBEE5-198A-4A97-616A-FFB54AB65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73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CA9CEB-6226-B81B-9B52-0F21BF70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73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AC45CE-2A39-F9DD-C726-C84CB3A2D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48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DE2762-B939-EAD3-A44D-9CB116F17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05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11</Words>
  <Application>Microsoft Office PowerPoint</Application>
  <PresentationFormat>Widescreen</PresentationFormat>
  <Paragraphs>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Set Theory ch 1 Classes and 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 Theory ch 1 Classes and sets</dc:title>
  <dc:creator>Charles Seager</dc:creator>
  <cp:lastModifiedBy>Charles Seager</cp:lastModifiedBy>
  <cp:revision>1</cp:revision>
  <dcterms:created xsi:type="dcterms:W3CDTF">2023-10-14T01:20:06Z</dcterms:created>
  <dcterms:modified xsi:type="dcterms:W3CDTF">2023-10-14T02:54:43Z</dcterms:modified>
</cp:coreProperties>
</file>